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86" d="100"/>
          <a:sy n="86" d="100"/>
        </p:scale>
        <p:origin x="-485" y="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860CDAA-8833-06D7-217C-069E114FB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CBD46471-532B-C58B-8600-22C2D079A1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3188E7F-0598-0341-944C-B3BE7F3D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83A6-D42C-4B01-ADEA-38F9B03D738A}" type="datetimeFigureOut">
              <a:rPr lang="pl-PL" smtClean="0"/>
              <a:t>23.03.2026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3C398143-BB96-B00A-B8FA-F92031B2B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CFFE799E-D26E-879E-5C51-5FD094BD3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67D5-6C23-435A-94B3-AE829FB15B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1359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1872C52-CE4D-7F0B-8D27-6D7DFC783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4C43BBF2-CE69-76C9-6C01-A4B451F34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0ABDD502-931A-9041-B6DE-CD71F852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83A6-D42C-4B01-ADEA-38F9B03D738A}" type="datetimeFigureOut">
              <a:rPr lang="pl-PL" smtClean="0"/>
              <a:t>23.03.2026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A0FE4C0-D9F6-4019-9295-C4EAC842D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2492239-4061-B72D-B3E0-9A09B3271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67D5-6C23-435A-94B3-AE829FB15B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5185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8194F5F6-7B74-832A-1476-71E048C0E1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F79C32B7-F59A-F9DC-A953-959434EBA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A8B52399-B613-2371-B526-2CD27115D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83A6-D42C-4B01-ADEA-38F9B03D738A}" type="datetimeFigureOut">
              <a:rPr lang="pl-PL" smtClean="0"/>
              <a:t>23.03.2026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F16D2CFC-3B5A-618C-4EDB-DBE9A30E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5E72DACE-3F4F-9A43-21D7-0EECEF80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67D5-6C23-435A-94B3-AE829FB15B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28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C5645C3-A224-515D-C88D-39DA1E23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6F6E646-1787-1E48-0716-20D9496D2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7F98E9A-BBB5-65AE-4C0D-1F4C57A7D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83A6-D42C-4B01-ADEA-38F9B03D738A}" type="datetimeFigureOut">
              <a:rPr lang="pl-PL" smtClean="0"/>
              <a:t>23.03.2026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ACFC2A9-83FA-D621-7C1B-7FB6CECFB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B9C3730-5BCA-9DA2-6542-3925DDBE9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67D5-6C23-435A-94B3-AE829FB15B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2799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1DEA89C-9E81-E1CE-FF55-DE5890405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C7200FA0-EF1B-564D-FFCE-41DF5DB2B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431D477-D7B9-D51B-8045-2B1CCEE83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83A6-D42C-4B01-ADEA-38F9B03D738A}" type="datetimeFigureOut">
              <a:rPr lang="pl-PL" smtClean="0"/>
              <a:t>23.03.2026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AF20AF9-C39A-BD91-A26E-C3184EC18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66C4D360-34DF-A996-66BC-3E12746C6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67D5-6C23-435A-94B3-AE829FB15B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7691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B0D7D92-DFA7-F2E8-C2BD-45BE5711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DA29E33-238E-A699-C6DE-FD084E804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A2A4993C-7FF9-68E0-7CB4-D3155F73C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E6F433ED-7C6E-F733-5E1B-07E7D18EB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83A6-D42C-4B01-ADEA-38F9B03D738A}" type="datetimeFigureOut">
              <a:rPr lang="pl-PL" smtClean="0"/>
              <a:t>23.03.2026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56CC6A83-F1FD-6311-4BB5-446BFA722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002A2DCC-5F41-BE35-7F63-AE4BA111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67D5-6C23-435A-94B3-AE829FB15B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4877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9823B94-929B-7DB4-CBF1-105916B62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FDD1CD1-9DC5-1809-2377-B3A65AC45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DD8392FB-33DE-244F-630C-4A1FF39AC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280A239A-63ED-61E3-9182-74076DF6FF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440D76F4-1B00-FFBA-41EE-6A08A66222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8AD487D-41F6-0AC6-2F77-C92A553F8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83A6-D42C-4B01-ADEA-38F9B03D738A}" type="datetimeFigureOut">
              <a:rPr lang="pl-PL" smtClean="0"/>
              <a:t>23.03.2026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5D057B81-E2E6-FD01-3401-1A28279BE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A033A90A-4AEB-9034-0DC6-5196E0403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67D5-6C23-435A-94B3-AE829FB15B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1945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B380668-3074-0ED4-029A-F69F4E4A9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B7054DFA-24A7-00B8-1C1B-BE58481F9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83A6-D42C-4B01-ADEA-38F9B03D738A}" type="datetimeFigureOut">
              <a:rPr lang="pl-PL" smtClean="0"/>
              <a:t>23.03.2026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78E16EDD-6CEB-6B0C-FCBC-8C8D3C88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4131F99F-066D-4CA7-381A-17D365ECB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67D5-6C23-435A-94B3-AE829FB15B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4377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8FB9628F-9E32-C1D6-50A9-01BB88CC4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83A6-D42C-4B01-ADEA-38F9B03D738A}" type="datetimeFigureOut">
              <a:rPr lang="pl-PL" smtClean="0"/>
              <a:t>23.03.2026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0180A589-B5A7-19BC-E69F-AA3508B84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1314DD6C-F27E-E49C-C492-D5211FE2F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67D5-6C23-435A-94B3-AE829FB15B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2145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E78AFF4-D7D4-CFDE-BC5A-C350BF0CB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1291620-DC89-80E2-6C92-78AA23FDE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D8E46B6E-9B1F-239D-4D1B-A7DA8B867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5E427B4F-6179-F158-933F-5C7DA663F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83A6-D42C-4B01-ADEA-38F9B03D738A}" type="datetimeFigureOut">
              <a:rPr lang="pl-PL" smtClean="0"/>
              <a:t>23.03.2026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8F17E4C5-2D9C-69B0-7234-7D1CE2C66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594A011C-335C-CEA0-DB9E-77510243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67D5-6C23-435A-94B3-AE829FB15B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0820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4A68BED-F2E8-E72F-2B8F-4CA6FD932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97463B90-34DC-B0E5-EBC6-AA02005383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3C199C51-7642-F40A-4BBC-980EB2EA3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3978DAE0-8BEC-5246-F018-1EE341649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83A6-D42C-4B01-ADEA-38F9B03D738A}" type="datetimeFigureOut">
              <a:rPr lang="pl-PL" smtClean="0"/>
              <a:t>23.03.2026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46462397-0924-509A-2B05-8AB068BCD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F2198CD4-D3EE-3BC7-72FC-E5EB65DB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67D5-6C23-435A-94B3-AE829FB15B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0703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DD267EBF-DBE0-C0AE-BB96-15CEFE0BD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23CBDB4D-F851-CD55-94FC-03BA2D71B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CC4D3731-867D-B29E-00C7-0A7DD9AB8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D83A6-D42C-4B01-ADEA-38F9B03D738A}" type="datetimeFigureOut">
              <a:rPr lang="pl-PL" smtClean="0"/>
              <a:t>23.03.2026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C85DEE27-72E9-D09F-CB1F-D5649F524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C51C9131-EFA9-9A6A-1796-88D1BAF491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E67D5-6C23-435A-94B3-AE829FB15B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379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571" y="1990578"/>
            <a:ext cx="5322223" cy="450869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15" y="98475"/>
            <a:ext cx="6467622" cy="431174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96895" y="4560281"/>
            <a:ext cx="55145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b="1" dirty="0">
                <a:solidFill>
                  <a:srgbClr val="FF0000"/>
                </a:solidFill>
              </a:rPr>
              <a:t>Dyktando </a:t>
            </a:r>
          </a:p>
          <a:p>
            <a:pPr algn="ctr"/>
            <a:r>
              <a:rPr lang="pl-PL" sz="6000" b="1" dirty="0">
                <a:solidFill>
                  <a:srgbClr val="FF0000"/>
                </a:solidFill>
              </a:rPr>
              <a:t>w biegu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</Words>
  <Application>Microsoft Office PowerPoint</Application>
  <PresentationFormat>Niestandardowy</PresentationFormat>
  <Paragraphs>2</Paragraphs>
  <Slides>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2" baseType="lpstr">
      <vt:lpstr>Motyw pakietu Office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Małgorzata Wilewska</dc:creator>
  <cp:lastModifiedBy>Lidia</cp:lastModifiedBy>
  <cp:revision>2</cp:revision>
  <dcterms:created xsi:type="dcterms:W3CDTF">2026-03-23T08:51:11Z</dcterms:created>
  <dcterms:modified xsi:type="dcterms:W3CDTF">2026-03-23T12:52:17Z</dcterms:modified>
</cp:coreProperties>
</file>