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86" d="100"/>
          <a:sy n="86" d="100"/>
        </p:scale>
        <p:origin x="-485" y="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4FCA664-A73E-DC90-8DFC-3E0A9E7FF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03F9AF9-B192-2358-374C-0B642B60D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CC4E081-704A-01B3-C434-CBC6737F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BCA7A31-25F9-8715-F8F8-1BAF23991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BCC2469-EB65-5ABD-0F80-05D8F963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01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2047C4F-49D5-C8A4-AF0E-B1FD427AC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CEDF9A8-2A08-232F-93DA-7C7834498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AD00505-6AB7-FD89-D82D-EEE4CC84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79DAB1E-78C2-3468-EF24-4584B491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AD095BD-7D1D-DD6A-EA88-85B4D2EE0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95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B226FF85-BF53-FC2B-BD68-A5A5841A5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7ABBC6F-F089-C9F1-8228-77384A00C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2060A61-7B00-F30C-91A8-7FDAE980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E28F6B6-59AF-2AAA-B223-0FBC6ED8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8755C26-F178-5689-C8D6-3D15CA6E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093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AD642B0-5A90-0227-439B-58386DF6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C9A2021-3EC1-F5CB-F12D-138ABF1CE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C7AF3B6-1C42-CFFE-E498-F8B1BC53F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7ABB148-3D63-C57F-35B5-537C8EEB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8F7A9C6-C53C-FA57-4BA6-3CC861B6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06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462BC0-FDB9-F259-36BB-D1378D0D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A773472-51F6-399C-55C2-A047C8290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34157E9-D284-4A5C-F510-BFBDB81C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C755892-8FEC-B82B-1B02-BF3A5E27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A6D8AF2-0563-95B7-4239-C9D88D1B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53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FCAFE7-F8A0-687A-2D00-EA165829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9425E32-F32E-0B3F-CA46-2540487CC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9FA080A-0FBF-C8EA-FADC-1F52A19FC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F0BC980-EDD3-7642-643A-58FFA44E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2F972C4-3E2F-765C-9981-A09B1FDF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890B53D-54B1-F55B-BA4A-E287A801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786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14C026-761C-61C8-1CC7-A9AF8995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745F347-27C6-8334-64AF-A841403CB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D160133-23C4-E452-6933-F4B8BD5E0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F06D2344-47A7-4D4C-ED33-0B28ACDB6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23BD3F9-BB39-C0EB-F211-87BC183D6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8CF2CDA-99BC-12E3-D091-FC4968B5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7A179AC9-7682-F4BB-99F2-9BB400110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4FD38DDA-3B85-9EB1-2657-D32C1575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79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E2F0B90-3839-A749-3BA8-B9C2B63E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861166C7-7FDA-9ED0-51AD-457CE747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2AC22BD-9C06-5736-9451-7F220AB0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97C08B25-53D3-657B-1731-0ADE34CE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561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D69CC1B5-0539-0ED9-DC68-5F67DA7C9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1FE5D902-4E79-CB37-25BD-3C06069D9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40360F45-4877-85E4-57AB-78D141C5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89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A7B87A-0952-7C67-D8EE-DE37EF55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5045BC8-5CAC-1906-63B4-503EE85C8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691DA65-B0C0-B45D-6765-F207734C7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AA6ABE0-4A06-4DF2-D7EA-4F6189A75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292E2EF-A8B7-078C-8A03-5A37BADD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3787A07-98F5-9AB7-4D1A-7E9A884F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33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6B9851-4CDF-6138-7221-C87A5B75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BC90F173-C46B-083C-BDFB-295C1083B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249E689-2E90-080B-0FC1-D631D5643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D982F71-05D9-7D3D-868F-5A060854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387A990-9C47-FB7C-3F74-F10A367D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CAB862E-2A65-3B03-91D9-7CF95625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874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423AFC8D-C68C-E4DB-F79B-6681474D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079DA3B-B896-A464-D1BB-6DC00CB95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3A247EA-B89F-526C-9BDF-52B579822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299B7-E29E-400E-AAE8-D9FF9E2C4E18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6463046-8739-1C80-E69F-F08BC3439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EE06462-9F64-7554-0AFE-7258F0B7F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FA995-A285-4CF7-AF7F-85A8CEA674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18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383741" y="789053"/>
            <a:ext cx="3439090" cy="1604713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Konkurs „Czytanie przez działanie”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2735">
            <a:off x="8134053" y="136179"/>
            <a:ext cx="2888537" cy="371410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009" y="1662017"/>
            <a:ext cx="2377646" cy="317019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9054">
            <a:off x="587710" y="471058"/>
            <a:ext cx="2291784" cy="3044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743">
            <a:off x="5903913" y="2966965"/>
            <a:ext cx="2457974" cy="368650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894" y="3242024"/>
            <a:ext cx="2981202" cy="382252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70" y="3035477"/>
            <a:ext cx="2548349" cy="38225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Niestandardowy</PresentationFormat>
  <Paragraphs>1</Paragraphs>
  <Slides>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2" baseType="lpstr">
      <vt:lpstr>Motyw pakietu Office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Małgorzata Wilewska</dc:creator>
  <cp:lastModifiedBy>Lidia</cp:lastModifiedBy>
  <cp:revision>2</cp:revision>
  <dcterms:created xsi:type="dcterms:W3CDTF">2026-03-23T08:58:19Z</dcterms:created>
  <dcterms:modified xsi:type="dcterms:W3CDTF">2026-03-23T12:53:24Z</dcterms:modified>
</cp:coreProperties>
</file>