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485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DC8501C-E63B-06ED-DC95-81B6C91FFC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3DF4035C-7403-2902-89D5-EA229B60F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DAB64B9-4974-08F6-2D50-A53F969D4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4C83-4811-4730-AD6C-9A46DBB032E7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BDD34BB-C4D4-862C-33E2-5D9F345FB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7C2CC64-F4D3-4631-3F9F-1B11ABDB7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2478-5728-47AA-AD9E-6BCBD682E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78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FD5BABC-D226-0350-89B3-8D9F26E1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CCC03AF-FCA8-8C87-3ACD-E0F02CA8C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D44542C-D5E9-E90F-49C7-19CF0E86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4C83-4811-4730-AD6C-9A46DBB032E7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9D1FA95-12C8-3416-2C6B-01DFAD28D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BF5440E-EAF8-938E-9236-7A4A675C9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2478-5728-47AA-AD9E-6BCBD682E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65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00A5FB04-72D4-89DE-FCE3-8DD0EE0B72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1728FC78-83D6-7D38-B6CB-06459D8597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A0A1720-CBA2-8EAE-DA8A-36C6A6461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4C83-4811-4730-AD6C-9A46DBB032E7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1EFD78A-0400-D45D-9E13-27EC4DE2C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7DA78C57-F2ED-809E-BE7C-728E6C83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2478-5728-47AA-AD9E-6BCBD682E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986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7982F51-CECB-2060-1F34-F33D79D6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DAF7915-C266-9C9C-CDE1-F86B1B6A7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AEA8292-4A25-BA84-0801-49AB1CA72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4C83-4811-4730-AD6C-9A46DBB032E7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FD99922-20B7-EC1C-1AFA-A569FDDB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4C4D36C-BEA4-5618-C527-C7788AB9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2478-5728-47AA-AD9E-6BCBD682E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383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86010AD-44F5-2AE7-CDC6-20DF78B7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37DA7AB-B73E-C35C-13EB-D4F09CC70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F62E722D-C905-FA5F-3577-B64A97A73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4C83-4811-4730-AD6C-9A46DBB032E7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45B1654B-AB51-EBCF-0EB2-C013F5902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99777963-AFCB-4DD0-2FFD-583ACE8A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2478-5728-47AA-AD9E-6BCBD682E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37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A074091-3872-AC7F-C3C4-4AAF0698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91F4226-1322-5785-9A53-47447687B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FF66E462-758B-A318-F52C-816E91306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6C4B809-9FE5-B819-0258-46F4B3EE8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4C83-4811-4730-AD6C-9A46DBB032E7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3FCA9A91-6F6B-A5C9-26EB-E79CE4AB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8CD62FC-3F3D-232F-5B8E-5B59697D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2478-5728-47AA-AD9E-6BCBD682E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37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4D5A884-8CDD-5570-82B5-4BDDCA8F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57BDECD-62D2-6816-6088-9607E6790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DD969326-321E-B858-A9F0-1501CA1C0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128C6FA9-7C4A-B209-0FDC-28A71DAA9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7DCF583A-DC9F-82F0-D70F-2E9946CE4D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21680982-044E-267E-680C-3CC372F6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4C83-4811-4730-AD6C-9A46DBB032E7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D2CA1441-8451-D103-E6B3-46A668D0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6753BCFD-32B3-EE14-9255-423938C1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2478-5728-47AA-AD9E-6BCBD682E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53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64ED217-045E-06B1-A5AD-E10C0A169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D9F29969-B8C3-40CC-0F61-562E8857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4C83-4811-4730-AD6C-9A46DBB032E7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D372F710-4BF9-90AA-223C-2388CCF5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93C7090B-5CBA-96EE-7E1B-245FAC4F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2478-5728-47AA-AD9E-6BCBD682E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597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D1F312AC-1D5C-C6C5-F6DD-B84F832CC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4C83-4811-4730-AD6C-9A46DBB032E7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9519F852-5E1F-5EC1-7080-878B667A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9F8C67B2-C4C5-F51C-42FE-3BE738E2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2478-5728-47AA-AD9E-6BCBD682E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275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573C928-A471-D3E3-7B6F-42385BB9A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1858F8F-6B82-B1F3-A9DC-23CE4E522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5F325022-0275-5283-FA29-B555E72F8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5DC7ADDB-23F6-0D18-9880-FEC2197E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4C83-4811-4730-AD6C-9A46DBB032E7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19261AC-1A67-38D7-5A60-35BB2AB7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8C03E293-253D-EC95-81D5-F1BAC661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2478-5728-47AA-AD9E-6BCBD682E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7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20B5F65-F60E-232D-B705-DD34770C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BDEA49FB-2ABF-2D4B-A91B-784C91A21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E4E57BE4-2D04-EBDC-978F-F73466E27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5511BF4-2937-F42D-4059-4C4DE866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4C83-4811-4730-AD6C-9A46DBB032E7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05503B6-1FB6-A4DC-9640-1FA75ACD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DDFD492F-9251-B519-796A-CA64809B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A2478-5728-47AA-AD9E-6BCBD682E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372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8E692831-038E-FD51-8E41-AE1B4C64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2B89A6B-71B1-25B5-E2D2-5DDB5B83F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A6CE8F2-FB5E-69F9-CA09-EF0A90D4D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4C83-4811-4730-AD6C-9A46DBB032E7}" type="datetimeFigureOut">
              <a:rPr lang="pl-PL" smtClean="0"/>
              <a:t>23.03.2026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1AA4AFE3-EB34-B7E1-F75E-95B8017905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C6AB9EA-AB51-89F6-CA17-808657B1B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A2478-5728-47AA-AD9E-6BCBD682E88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50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rcRect l="8467" t="-792" b="1"/>
          <a:stretch>
            <a:fillRect/>
          </a:stretch>
        </p:blipFill>
        <p:spPr>
          <a:xfrm>
            <a:off x="112542" y="0"/>
            <a:ext cx="6433332" cy="472272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686" y="239152"/>
            <a:ext cx="5233182" cy="34887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869" y="3270736"/>
            <a:ext cx="5233183" cy="34887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Niestandardowy</PresentationFormat>
  <Paragraphs>0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Małgorzata Wilewska</dc:creator>
  <cp:lastModifiedBy>Lidia</cp:lastModifiedBy>
  <cp:revision>2</cp:revision>
  <dcterms:created xsi:type="dcterms:W3CDTF">2026-03-23T08:51:46Z</dcterms:created>
  <dcterms:modified xsi:type="dcterms:W3CDTF">2026-03-23T12:54:11Z</dcterms:modified>
</cp:coreProperties>
</file>